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5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1" autoAdjust="0"/>
    <p:restoredTop sz="94660"/>
  </p:normalViewPr>
  <p:slideViewPr>
    <p:cSldViewPr snapToGrid="0">
      <p:cViewPr>
        <p:scale>
          <a:sx n="75" d="100"/>
          <a:sy n="75" d="100"/>
        </p:scale>
        <p:origin x="78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CC18-868E-4E40-BFD3-99B3D18E7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E0AF5-CF2E-45E3-86DE-528F56223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382DC-5ABB-4137-B946-16AF1F6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29A2-AF84-4D38-9135-4C4DF23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D32C3-A8FF-4208-A335-4282BC26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F94D3-D823-4360-86A6-9DDAF72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1A06-6E41-43A3-845E-2B5FCE8BC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4EFFF-F038-4219-AFC8-40626A74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AC3F2-696D-4503-AAAC-D360CF0A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AB641-6B38-42E9-8810-DA340BB6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9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D9312A-C53C-47E7-8A0D-7A0AED275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4CBC37-4FA6-4E40-8AA9-22639130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E903-CC08-476F-813A-CD730893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7198D-E97B-455F-BEF1-FEA3714B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B5B5D-6A92-4531-BE39-F5059F45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5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465A6-F125-49F2-B59A-0007C246B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459A2-3A10-4CFC-9012-A948B88F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ADD8F-FA92-4847-9634-1D8EFE80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81485-BECD-4C08-8271-CF52A6DA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3FBFB-6603-45B7-8E8F-E98ED8F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8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7161-7A26-48DA-AC08-E6D152A1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71F9D-E228-4B64-AFE3-F8753F559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32308-6826-4E8E-95CA-56B9A6FE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3AAC9-F7C2-4920-8DE3-3390B78A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EF369-074B-483A-9C38-089CEFE3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5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25FB-54F6-494B-850A-0E089D0D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FF728-BEDC-4E7B-9675-6A34C608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35C18-ADE5-47A0-9548-F2A870826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2BEEB-36E4-446C-8D0D-36E948C0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62A7EE-4F86-4E95-B7A1-6C12AD34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5C83-1C0B-4AFD-BC78-2772D3E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9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65E9D-E876-4161-8A16-719F4FBF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06013-0B63-4BF3-8FAC-D85D0613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FEC0D-3F1F-44B0-AD19-6B4196CEC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9D2F6-6520-44AE-B454-447772BF7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CD77BB-A115-4D22-A7FB-CB5F7E331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14993-D24D-4D56-8A43-6FC9DA97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07A82-788E-437C-8697-3C3B8C77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4297C-634D-46B9-BA07-33A720A2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4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B5CE6-66C6-4AD3-86AF-6928A662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5E9B7-2B29-4F2E-A4F4-14C093C8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CD2DD7-F768-4C61-88C2-3297F944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2273C-3438-4288-8FF2-98F17A6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1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CEFC3-90F4-466A-AACC-DF6954B7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45E6D-4021-4039-A8DC-39AE217F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66D6F-BD6C-49FA-BFEB-6C43822D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3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BB00-F462-4DC6-9FBD-6A575FE4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8F62D-B949-49E2-91C5-2B39D46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D30F9-6B1F-4FEC-82E0-AF3620696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718C7-8107-44E6-83B2-1BE8ED4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F21AD-52BF-4557-9AAC-E031DAE0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5BD8D-FD52-4BB6-B427-B7830631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23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0416-93C5-4474-B7B7-4A0DA1EA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97EE6-7F2F-4643-AFB3-8A7E919FE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43B41B-A26C-4A96-9885-23736AF9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A959A-2787-4E29-B98D-7BD75A3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D07E-F3D7-4DE5-98CA-1916CA93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73445-3A24-406B-8E21-CB84FBCB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7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3A328A-C79A-4471-900D-B5436DD5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CB78-F294-45F0-A0AB-A562C19C4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F5A8-EC6F-4039-953D-D7AEF6F67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9019C-991A-498B-923D-197AED1A5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9620C-9826-4474-B093-DEFE93130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041687-43F5-42A4-9FBE-87F556CB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" y="905261"/>
            <a:ext cx="1590897" cy="422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F407C-6C9D-4699-9671-8F1507AB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8" y="418080"/>
            <a:ext cx="3038899" cy="4867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22F408-C4BE-4999-B012-9CC96DB27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21" y="544285"/>
            <a:ext cx="2828522" cy="50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9" y="385824"/>
            <a:ext cx="5388014" cy="3592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27" y="237281"/>
            <a:ext cx="5092863" cy="3395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41" y="3977833"/>
            <a:ext cx="3929606" cy="2619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47" y="3592009"/>
            <a:ext cx="4803495" cy="32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27" y="683227"/>
            <a:ext cx="6125499" cy="53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2" y="14477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2B388D-1151-4545-AA60-11D8580E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36" y="524871"/>
            <a:ext cx="4077269" cy="5220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DAA3E-365F-42C0-B397-03CAC148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949"/>
            <a:ext cx="4048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" y="672291"/>
            <a:ext cx="5158462" cy="2149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47" y="3733299"/>
            <a:ext cx="5382239" cy="2242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5" y="3733299"/>
            <a:ext cx="4953976" cy="2064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18" y="208017"/>
            <a:ext cx="5366783" cy="22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492759"/>
            <a:ext cx="10555257" cy="2005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447" b="38957"/>
          <a:stretch/>
        </p:blipFill>
        <p:spPr>
          <a:xfrm>
            <a:off x="1244963" y="3581882"/>
            <a:ext cx="4816314" cy="21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85" y="94950"/>
            <a:ext cx="8497450" cy="66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75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" y="1732344"/>
            <a:ext cx="6079666" cy="35457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70" y="1701479"/>
            <a:ext cx="6152273" cy="36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" y="1883507"/>
            <a:ext cx="5517282" cy="2877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56" y="1996829"/>
            <a:ext cx="5427360" cy="2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1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544011"/>
            <a:ext cx="11862202" cy="61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4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57B104-D70E-4E03-870A-260BB656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8" y="312721"/>
            <a:ext cx="4831751" cy="2942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7A0C6-CFCE-4188-A2B6-18B716AB1D5C}"/>
              </a:ext>
            </a:extLst>
          </p:cNvPr>
          <p:cNvSpPr txBox="1"/>
          <p:nvPr/>
        </p:nvSpPr>
        <p:spPr>
          <a:xfrm>
            <a:off x="5540828" y="5100872"/>
            <a:ext cx="66511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Joung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Kyong </a:t>
            </a:r>
            <a:r>
              <a:rPr lang="en-US" altLang="ko-KR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Hee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"Analysis of Growth Characteristics and Yield Pattern </a:t>
            </a:r>
            <a:r>
              <a:rPr lang="en-US" altLang="ko-KR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of'Cupra'and'Fiesta'Paprika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Yield Prediction." </a:t>
            </a:r>
            <a:r>
              <a:rPr lang="en-US" altLang="ko-KR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Bio-Environment Control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27.4 (2018): 349-355.</a:t>
            </a:r>
            <a:endParaRPr lang="ko-KR" alt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0F322-549F-42EC-B98D-2CA11649A545}"/>
              </a:ext>
            </a:extLst>
          </p:cNvPr>
          <p:cNvSpPr txBox="1"/>
          <p:nvPr/>
        </p:nvSpPr>
        <p:spPr>
          <a:xfrm>
            <a:off x="5540828" y="4667008"/>
            <a:ext cx="66511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ko-KR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Minkyung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"Effects of greenhouse environmental factors on the productivity of summer-cultivated sweet pepper and influential factors." </a:t>
            </a:r>
            <a:r>
              <a:rPr lang="en-US" altLang="ko-KR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Horticultural Science and Technology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41.2 (2023): 202-213.</a:t>
            </a:r>
            <a:endParaRPr lang="ko-KR" altLang="en-US" sz="1050" dirty="0"/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43CC8EE4-FB8C-47D0-BD4F-AF72B8059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010236"/>
              </p:ext>
            </p:extLst>
          </p:nvPr>
        </p:nvGraphicFramePr>
        <p:xfrm>
          <a:off x="0" y="3978513"/>
          <a:ext cx="12061371" cy="26602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05091">
                  <a:extLst>
                    <a:ext uri="{9D8B030D-6E8A-4147-A177-3AD203B41FA5}">
                      <a16:colId xmlns:a16="http://schemas.microsoft.com/office/drawing/2014/main" val="1541750025"/>
                    </a:ext>
                  </a:extLst>
                </a:gridCol>
                <a:gridCol w="2134795">
                  <a:extLst>
                    <a:ext uri="{9D8B030D-6E8A-4147-A177-3AD203B41FA5}">
                      <a16:colId xmlns:a16="http://schemas.microsoft.com/office/drawing/2014/main" val="2276928674"/>
                    </a:ext>
                  </a:extLst>
                </a:gridCol>
                <a:gridCol w="2111828">
                  <a:extLst>
                    <a:ext uri="{9D8B030D-6E8A-4147-A177-3AD203B41FA5}">
                      <a16:colId xmlns:a16="http://schemas.microsoft.com/office/drawing/2014/main" val="368059499"/>
                    </a:ext>
                  </a:extLst>
                </a:gridCol>
                <a:gridCol w="6509657">
                  <a:extLst>
                    <a:ext uri="{9D8B030D-6E8A-4147-A177-3AD203B41FA5}">
                      <a16:colId xmlns:a16="http://schemas.microsoft.com/office/drawing/2014/main" val="3194161662"/>
                    </a:ext>
                  </a:extLst>
                </a:gridCol>
              </a:tblGrid>
              <a:tr h="612182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영양생장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생식생장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출처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89233"/>
                  </a:ext>
                </a:extLst>
              </a:tr>
              <a:tr h="1024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생장길이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8.9cm/</a:t>
                      </a:r>
                      <a:r>
                        <a:rPr lang="ko-KR" altLang="en-US" b="1" dirty="0"/>
                        <a:t>주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이상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7.3cm/</a:t>
                      </a:r>
                      <a:r>
                        <a:rPr lang="ko-KR" altLang="en-US" b="1" dirty="0"/>
                        <a:t>주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이하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27269"/>
                  </a:ext>
                </a:extLst>
              </a:tr>
              <a:tr h="1024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화방높이</a:t>
                      </a:r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lt"/>
                        </a:rPr>
                        <a:t>6cm </a:t>
                      </a:r>
                      <a:r>
                        <a:rPr lang="ko-KR" altLang="en-US" b="1" dirty="0">
                          <a:latin typeface="+mj-lt"/>
                        </a:rPr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j-lt"/>
                        </a:rPr>
                        <a:t>5cm </a:t>
                      </a:r>
                      <a:r>
                        <a:rPr lang="ko-KR" altLang="en-US" b="1" dirty="0">
                          <a:latin typeface="+mj-lt"/>
                        </a:rPr>
                        <a:t>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91424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8DEEAE-3A43-47E5-9F05-67EF65F8EB8F}"/>
              </a:ext>
            </a:extLst>
          </p:cNvPr>
          <p:cNvSpPr txBox="1"/>
          <p:nvPr/>
        </p:nvSpPr>
        <p:spPr>
          <a:xfrm>
            <a:off x="5540828" y="5858134"/>
            <a:ext cx="66511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ko-KR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Minkyung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"Effects of greenhouse environmental factors on the productivity of summer-cultivated sweet pepper and influential factors." </a:t>
            </a:r>
            <a:r>
              <a:rPr lang="en-US" altLang="ko-KR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Horticultural Science and Technology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41.2 (2023): 202-213.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1954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8EB139-412B-4052-B60D-360E26F35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3" y="260864"/>
            <a:ext cx="4784724" cy="15268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482746-4E3F-4176-8141-161B400B9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5" y="1883004"/>
            <a:ext cx="12192000" cy="43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53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F5956E-8CA6-42CC-9D11-1BCC6936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0" y="671197"/>
            <a:ext cx="379147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1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B4A52F-1A9D-44A3-B60B-D341E165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981911"/>
            <a:ext cx="10330543" cy="51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6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A523EC-F043-416C-B454-5D6AF5EA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67" y="1038225"/>
            <a:ext cx="7960683" cy="455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C81FB0-32A7-49F5-BC1D-4B5530996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96" y="635000"/>
            <a:ext cx="9160003" cy="52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5D07B3-B75C-4EC3-88F3-766BE48F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809"/>
            <a:ext cx="12192000" cy="6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0B4B0A-EFE2-489D-A901-3A376D544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670"/>
            <a:ext cx="12192000" cy="6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D97DF-C1D7-42F7-9B80-77F891D0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7" y="759626"/>
            <a:ext cx="402011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9" y="2056907"/>
            <a:ext cx="3763273" cy="20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8" y="1176023"/>
            <a:ext cx="500132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B05222-020A-485B-8B61-4468420C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7" y="3672067"/>
            <a:ext cx="3422248" cy="205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CBF800-FF8E-4B7A-B935-14B61878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87" y="3576578"/>
            <a:ext cx="3740546" cy="2244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CB16A0-3885-41A7-89ED-8D317B6B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5" y="3529009"/>
            <a:ext cx="4088142" cy="2452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9CB955-F2C4-4E44-9110-6610FAFC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32"/>
            <a:ext cx="3906483" cy="234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8F409-FA9D-4D03-930F-F8E661681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92" y="174387"/>
            <a:ext cx="3985558" cy="239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8CEE48-B9B2-43CA-B6E2-643CA17C0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50" y="174387"/>
            <a:ext cx="3906483" cy="23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116</Words>
  <Application>Microsoft Office PowerPoint</Application>
  <PresentationFormat>와이드스크린</PresentationFormat>
  <Paragraphs>12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승표 홍</dc:creator>
  <cp:lastModifiedBy>승표 홍</cp:lastModifiedBy>
  <cp:revision>29</cp:revision>
  <dcterms:created xsi:type="dcterms:W3CDTF">2025-06-25T05:13:02Z</dcterms:created>
  <dcterms:modified xsi:type="dcterms:W3CDTF">2025-06-26T15:55:04Z</dcterms:modified>
</cp:coreProperties>
</file>